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15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724111"/>
              </p:ext>
            </p:extLst>
          </p:nvPr>
        </p:nvGraphicFramePr>
        <p:xfrm>
          <a:off x="2526788" y="538001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8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ishfingers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or Salmon Fishfingers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Pork Sausage, Roast Potatoes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Pasta</a:t>
                      </a: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40480"/>
              </p:ext>
            </p:extLst>
          </p:nvPr>
        </p:nvGraphicFramePr>
        <p:xfrm>
          <a:off x="2493788" y="2081241"/>
          <a:ext cx="70200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48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of the Day,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Chips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442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8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attered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Fish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Potatoes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946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417191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4131"/>
              </p:ext>
            </p:extLst>
          </p:nvPr>
        </p:nvGraphicFramePr>
        <p:xfrm>
          <a:off x="2515562" y="3690055"/>
          <a:ext cx="7020000" cy="192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865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Bake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16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800" b="0" dirty="0" err="1"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Day Vegetarian Breakfast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 Pastry Parcel,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Vegetables of the Day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Pear &amp; Cocoa Upside Down Cake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Crackers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am &amp;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aty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1560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02" y="4078001"/>
            <a:ext cx="375765" cy="249986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1679EDB-431E-C2B6-D1A6-650C5FB1D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82461" y="897022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19269" y="5592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696299" y="18639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63524" y="17921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559528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942377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54E0A338-8950-020F-8A6F-DC2E78FCEEBC}"/>
              </a:ext>
            </a:extLst>
          </p:cNvPr>
          <p:cNvSpPr/>
          <p:nvPr/>
        </p:nvSpPr>
        <p:spPr>
          <a:xfrm>
            <a:off x="3979318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9267810" y="61602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75166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709594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40" y="108766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53318" y="293140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33765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9199207" y="227915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8239362" y="351416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51541" y="2313392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11240" y="34278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46320" y="2070071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8213986" y="4384635"/>
            <a:ext cx="321362" cy="277934"/>
          </a:xfrm>
          <a:prstGeom prst="rect">
            <a:avLst/>
          </a:prstGeom>
        </p:spPr>
      </p:pic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30762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33715" y="440386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173853" y="500837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30762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14010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32829" y="4021193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365533" y="2879112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794A2171-10D9-3EB1-88EF-9A4CB85A06A5}"/>
              </a:ext>
            </a:extLst>
          </p:cNvPr>
          <p:cNvSpPr/>
          <p:nvPr/>
        </p:nvSpPr>
        <p:spPr>
          <a:xfrm flipH="1">
            <a:off x="9231414" y="381389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00A0FF-F8FA-11D0-04AD-670A229CE985}"/>
              </a:ext>
            </a:extLst>
          </p:cNvPr>
          <p:cNvSpPr txBox="1"/>
          <p:nvPr/>
        </p:nvSpPr>
        <p:spPr>
          <a:xfrm>
            <a:off x="552716" y="756064"/>
            <a:ext cx="6431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28.04.25</a:t>
            </a:r>
          </a:p>
          <a:p>
            <a:r>
              <a:rPr lang="en-GB" sz="1000" dirty="0"/>
              <a:t>19.05.25</a:t>
            </a:r>
          </a:p>
          <a:p>
            <a:r>
              <a:rPr lang="en-GB" sz="1000" dirty="0"/>
              <a:t>16.06.25</a:t>
            </a:r>
          </a:p>
          <a:p>
            <a:r>
              <a:rPr lang="en-GB" sz="1000" dirty="0"/>
              <a:t>07.07.25</a:t>
            </a:r>
          </a:p>
          <a:p>
            <a:r>
              <a:rPr lang="en-GB" sz="1000" dirty="0"/>
              <a:t>08.09.25</a:t>
            </a:r>
          </a:p>
          <a:p>
            <a:r>
              <a:rPr lang="en-GB" sz="1000" dirty="0"/>
              <a:t>29.09.25</a:t>
            </a:r>
          </a:p>
          <a:p>
            <a:r>
              <a:rPr lang="en-GB" sz="1000" dirty="0"/>
              <a:t>20.10.25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8636B-B199-0BED-276F-6EE17F057AB5}"/>
              </a:ext>
            </a:extLst>
          </p:cNvPr>
          <p:cNvSpPr txBox="1"/>
          <p:nvPr/>
        </p:nvSpPr>
        <p:spPr>
          <a:xfrm>
            <a:off x="549620" y="2393353"/>
            <a:ext cx="643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05.05.25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02.06.25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23.06.25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14.07.25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15.09.25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06.10.25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8B7448-74C8-8D40-158E-97E1B788B184}"/>
              </a:ext>
            </a:extLst>
          </p:cNvPr>
          <p:cNvSpPr txBox="1"/>
          <p:nvPr/>
        </p:nvSpPr>
        <p:spPr>
          <a:xfrm>
            <a:off x="563294" y="4078001"/>
            <a:ext cx="643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12.05.25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09.06.25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30.06.25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01.09.25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22.09.25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13.10.25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122-D2F0-6BC5-5939-73A56A16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F1548477-1ADB-221F-638F-34526FCF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DFA2EE-5D5A-59A1-9E07-BAD2F55C2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21828"/>
              </p:ext>
            </p:extLst>
          </p:nvPr>
        </p:nvGraphicFramePr>
        <p:xfrm>
          <a:off x="2526788" y="558279"/>
          <a:ext cx="7020000" cy="153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41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4858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V160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Tomato and Lentil Pasta Sauce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or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Salmon Fishfingers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C6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Vegetable Sausage,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B48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C91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  <a:p>
                      <a:pPr algn="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Toppings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PK3 PK4 V85 V216</a:t>
                      </a:r>
                    </a:p>
                    <a:p>
                      <a:pPr algn="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Pasta: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 SD11 SD9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V309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V204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oast Quorn,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Roast Potatoes,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V321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V191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 &amp;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31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Summer Lemon Cake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D254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Savoury Cheese Scone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Jelly with Mandarins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A59DC0-7AA7-B2F6-DA19-CD5FE32EA6B6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FAA3D-C1DB-742C-279A-E1CFC193EED2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0B248C-BD5F-11D7-ED69-01EA0E5E1A70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2F129A-1E57-B24E-2E09-162536729EFD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673E03-E356-7FD0-82CA-2B1F2E311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35227"/>
              </p:ext>
            </p:extLst>
          </p:nvPr>
        </p:nvGraphicFramePr>
        <p:xfrm>
          <a:off x="2526788" y="2151445"/>
          <a:ext cx="7020000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Potato Curry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C6 SD187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or Chicken Hot Dog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C4 C5 T1 B4 P5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of the Day,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Roast Potatoes,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C111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 Special Chicken and Chickpea Korma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V231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Cheese &amp; Tomato Pizza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SD92 S88 SD126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Salads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F3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SD14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Tomato Sauce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V244 SD187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Lentil and Vegetable Soya Roast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Roast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V237 V225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Tomato Quiche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D259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Freshly Chopped 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Peaches and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D57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6F2A6B-026A-4C9D-6FC4-13E1BB003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99312"/>
              </p:ext>
            </p:extLst>
          </p:nvPr>
        </p:nvGraphicFramePr>
        <p:xfrm>
          <a:off x="2526788" y="3787032"/>
          <a:ext cx="7020000" cy="154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36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B5 SD17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Burger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  <a:p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F7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T1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SD40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Stuffing,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GR6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V231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Cheese &amp; Tomato Pizza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SD92 S88 SD126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Salads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39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V233 SD11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Vegan 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 panose="020B0502020202020204" pitchFamily="34" charset="0"/>
                        </a:rPr>
                        <a:t>V249 </a:t>
                      </a:r>
                      <a:r>
                        <a:rPr lang="en-GB" sz="70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 Wellington,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Roast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GR2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Rice,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V322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Chefs Special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Five Bean Jollof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91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2318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D207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D224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D85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842</Words>
  <Application>Microsoft Office PowerPoint</Application>
  <PresentationFormat>A4 Paper (210x297 mm)</PresentationFormat>
  <Paragraphs>257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McKnight, Millie</cp:lastModifiedBy>
  <cp:revision>28</cp:revision>
  <cp:lastPrinted>2020-03-11T16:56:56Z</cp:lastPrinted>
  <dcterms:created xsi:type="dcterms:W3CDTF">2014-08-19T19:35:20Z</dcterms:created>
  <dcterms:modified xsi:type="dcterms:W3CDTF">2025-05-12T14:11:42Z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